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f9a4004c9_0_9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f9a4004c9_0_13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f9a4004c9_0_16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f9a4004c9_0_19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f9a4004c9_0_23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f9a4004c9_0_2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f9a4004c9_0_3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9a4004c9_0_3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f9a4004c9_0_4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G">
  <p:cSld name="TITLE_AND_BODY_2_1_1_1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507438" y="15345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D">
  <p:cSld name="TITLE_AND_BODY_2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F">
  <p:cSld name="TITLE_AND_BODY_2_1_1_1_1_1_1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7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E">
  <p:cSld name="TITLE_AND_BODY_2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8"/>
          <p:cNvSpPr/>
          <p:nvPr>
            <p:ph idx="2" type="pic"/>
          </p:nvPr>
        </p:nvSpPr>
        <p:spPr>
          <a:xfrm>
            <a:off x="204047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J">
  <p:cSld name="TITLE_AND_BODY_2_1_1_1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/>
          <p:nvPr>
            <p:ph idx="2" type="pic"/>
          </p:nvPr>
        </p:nvSpPr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KIWILLET – Billetera Virtual</a:t>
            </a:r>
            <a:endParaRPr/>
          </a:p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Proyecto de Programación I para UADE.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Creación de KIWILLET: Billetera Virtual.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Carrera: Ingeniería en Informática, Turno Noche.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Profesor/a: Ing. María Eugenia Varando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Integrantes:</a:t>
            </a:r>
            <a:br>
              <a:rPr lang="es"/>
            </a:br>
            <a:r>
              <a:rPr lang="es"/>
              <a:t>• Felipe Massun</a:t>
            </a:r>
            <a:br>
              <a:rPr lang="es"/>
            </a:br>
            <a:r>
              <a:rPr lang="es"/>
              <a:t>• Damián Scala Merani</a:t>
            </a:r>
            <a:br>
              <a:rPr lang="es"/>
            </a:br>
            <a:r>
              <a:rPr lang="es"/>
              <a:t>• Santiago Arias Castroman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20" title="508722021-41055e1f-678b-41e6-8c8f-0df9beb9a3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25" y="1245625"/>
            <a:ext cx="3637949" cy="363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BC34A"/>
              </a:buClr>
              <a:buSzPts val="3800"/>
              <a:buFont typeface="Calibri"/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¿Qué es Kiwillet?</a:t>
            </a:r>
            <a:endParaRPr/>
          </a:p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Kiwillett es una billetera virtual desarrollada en Python.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Simula el funcionamiento básico de una aplicación financiera.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La información de la aplicación se guarda en archivos de texto.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Permite a los usuarios crear, administrar y consultar saldos.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También permite ingresar dinero, pagar servicios y realizar transferencias.</a:t>
            </a:r>
            <a:endParaRPr/>
          </a:p>
        </p:txBody>
      </p:sp>
      <p:pic>
        <p:nvPicPr>
          <p:cNvPr id="89" name="Google Shape;89;p2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146700" y="283475"/>
            <a:ext cx="42444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Objetivos de Kiwillett</a:t>
            </a:r>
            <a:endParaRPr/>
          </a:p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Administrar finanzas personales de forma simple y rápida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Habilitar operaciones básicas como pagos y transferencias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Generar informes detallados e historial de todos los movimientos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Garantizar seguridad e integridad de datos mediante validaciones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Utilizar estructuras y archivos para la persistencia de datos</a:t>
            </a:r>
            <a:endParaRPr/>
          </a:p>
        </p:txBody>
      </p:sp>
      <p:pic>
        <p:nvPicPr>
          <p:cNvPr id="95" name="Google Shape;95;p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525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Alcance Funcional Clave</a:t>
            </a:r>
            <a:endParaRPr/>
          </a:p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archivos de texto garantizan la persistencia de datos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sistema utiliza archivos de entrada para información inicial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datos de usuario, tarjetas y servicios son de entrada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generan registros de movimientos y logs de salida</a:t>
            </a:r>
            <a:endParaRPr/>
          </a:p>
        </p:txBody>
      </p:sp>
      <p:pic>
        <p:nvPicPr>
          <p:cNvPr id="101" name="Google Shape;101;p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22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327575" y="289525"/>
            <a:ext cx="41004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Menú de la Aplicación</a:t>
            </a:r>
            <a:endParaRPr/>
          </a:p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Menú Principal tiene nueve opciones disponibles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Permite al usuario consultar saldo e ingresar dinero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Habilita operaciones clave como transferir y pagar servicios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Incluye funciones de gestión de tarjetas y reportes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opción de plazo fijo es para simular inversiones</a:t>
            </a:r>
            <a:endParaRPr/>
          </a:p>
        </p:txBody>
      </p:sp>
      <p:pic>
        <p:nvPicPr>
          <p:cNvPr id="107" name="Google Shape;107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Funciones Clave Implementadas</a:t>
            </a:r>
            <a:endParaRPr/>
          </a:p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principales funciones </a:t>
            </a:r>
            <a:r>
              <a:rPr lang="es"/>
              <a:t>gestionan</a:t>
            </a:r>
            <a:r>
              <a:rPr lang="es"/>
              <a:t> las credenciales del usuario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funciones clave administran tarjetas y movimientos financieros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utiliza registro de eventos y errores en un archivo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simulación financiera usa una función implementada de forma recursiva</a:t>
            </a:r>
            <a:endParaRPr/>
          </a:p>
        </p:txBody>
      </p:sp>
      <p:pic>
        <p:nvPicPr>
          <p:cNvPr id="113" name="Google Shape;113;p2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Reportes e Informes Clave</a:t>
            </a:r>
            <a:endParaRPr/>
          </a:p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Muestra los últimos movimientos registrados del usuario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Calcula y presenta el saldo promedio y total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Detalla los ingresos y egresos, incluyendo su porcentaje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Identifica el servicio o pago más frecuente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Visualiza la evolución del saldo usando gráficos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8" y="15345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Archivos y Datos Clave</a:t>
            </a:r>
            <a:endParaRPr/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sistema utiliza archivos de texto plano para guardar datos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Usuario.txt almacena credenciales y el saldo disponible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Movimientos.txt registra el historial de todas las transacciones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ArchivoLog.txt sirve como bitácora para registrar todos los eventos</a:t>
            </a:r>
            <a:endParaRPr/>
          </a:p>
        </p:txBody>
      </p:sp>
      <p:pic>
        <p:nvPicPr>
          <p:cNvPr id="125" name="Google Shape;125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4D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rgbClr val="8BC34A"/>
                </a:solidFill>
                <a:latin typeface="Calibri"/>
                <a:ea typeface="Calibri"/>
                <a:cs typeface="Calibri"/>
                <a:sym typeface="Calibri"/>
              </a:rPr>
              <a:t>Conclusiones del Proyecto</a:t>
            </a:r>
            <a:endParaRPr b="1" sz="3800">
              <a:solidFill>
                <a:srgbClr val="8BC3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Permite la administración local y segura de dinero y operaciones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Integra estructuras de datos, archivos, validaciones y recursividad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Fue desarrollado como parte de un proyecto universitario para UADE</a:t>
            </a:r>
            <a:endParaRPr/>
          </a:p>
        </p:txBody>
      </p:sp>
      <p:pic>
        <p:nvPicPr>
          <p:cNvPr id="131" name="Google Shape;131;p2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